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4" r:id="rId2"/>
    <p:sldId id="261" r:id="rId3"/>
    <p:sldId id="257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5E7BA31-E298-43DE-BBCB-0EA1E6DF805C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A7F4C5F-E0C4-4D85-AF87-4210EBD60F1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Клетка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940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3600" dirty="0" smtClean="0"/>
              <a:t>Клетка –</a:t>
            </a:r>
            <a:r>
              <a:rPr lang="ru-RU" sz="3100" dirty="0" smtClean="0"/>
              <a:t> </a:t>
            </a:r>
            <a:r>
              <a:rPr lang="ru-RU" sz="3100" dirty="0" smtClean="0">
                <a:solidFill>
                  <a:srgbClr val="002060"/>
                </a:solidFill>
              </a:rPr>
              <a:t>наименьшая единица строения и жизнедеятельности организма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0464" y="2420888"/>
            <a:ext cx="7913984" cy="403244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Рост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Размножение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Способность к обмену веществ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Активная реакция на раздражение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Регенерация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Передача наследственной информации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02024" y="168872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Свойства клеток</a:t>
            </a:r>
            <a:endParaRPr lang="ru-RU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00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36904" cy="879376"/>
          </a:xfrm>
        </p:spPr>
        <p:txBody>
          <a:bodyPr/>
          <a:lstStyle/>
          <a:p>
            <a:pPr algn="ctr"/>
            <a:r>
              <a:rPr lang="ru-RU" dirty="0" smtClean="0"/>
              <a:t>Форма клеток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895" y="1137453"/>
            <a:ext cx="3682752" cy="604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Веретенообразные 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2713277"/>
            <a:ext cx="19184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Клетки</a:t>
            </a:r>
            <a:endParaRPr lang="ru-RU" sz="4000" b="1" dirty="0">
              <a:solidFill>
                <a:srgbClr val="002060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5410354" y="1575956"/>
            <a:ext cx="830290" cy="12769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292080" y="3356992"/>
            <a:ext cx="948564" cy="6367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2699792" y="1712147"/>
            <a:ext cx="761162" cy="11407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2868848" y="3356992"/>
            <a:ext cx="623032" cy="6367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798182" y="1052736"/>
            <a:ext cx="2459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С отростками</a:t>
            </a:r>
            <a:endParaRPr lang="ru-RU" sz="28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138852" y="3996471"/>
            <a:ext cx="1560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Круглые</a:t>
            </a:r>
            <a:endParaRPr lang="ru-RU" sz="28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250112" y="3913892"/>
            <a:ext cx="15945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Плоские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635" y="1742117"/>
            <a:ext cx="2500595" cy="192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95" y="1712147"/>
            <a:ext cx="2138164" cy="228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8" y="4519691"/>
            <a:ext cx="2183831" cy="212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516944"/>
            <a:ext cx="333375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01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819" y="332656"/>
            <a:ext cx="8064896" cy="720080"/>
          </a:xfrm>
        </p:spPr>
        <p:txBody>
          <a:bodyPr/>
          <a:lstStyle/>
          <a:p>
            <a:pPr algn="ctr"/>
            <a:r>
              <a:rPr lang="ru-RU" dirty="0" smtClean="0"/>
              <a:t>Размер клеток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2776795" cy="5040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Тромбоцит </a:t>
            </a:r>
            <a:r>
              <a:rPr lang="ru-RU" sz="2800" b="1" dirty="0" smtClean="0">
                <a:solidFill>
                  <a:srgbClr val="002060"/>
                </a:solidFill>
              </a:rPr>
              <a:t>(2-7 мкм)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25" y="2060848"/>
            <a:ext cx="2746415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8" y="1238495"/>
            <a:ext cx="3600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Яйцеклетка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(до 160 мкм)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495" y="2315713"/>
            <a:ext cx="357187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3994423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/>
              <a:t>Нейрон</a:t>
            </a:r>
          </a:p>
          <a:p>
            <a:pPr algn="ctr"/>
            <a:r>
              <a:rPr lang="ru-RU" sz="2800" b="1" dirty="0" smtClean="0"/>
              <a:t>(от 150 мкм до 120 см)</a:t>
            </a:r>
            <a:endParaRPr lang="ru-RU" sz="28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4" y="5025122"/>
            <a:ext cx="2140813" cy="1646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138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61392"/>
            <a:ext cx="7670692" cy="95138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Главные части клетки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1738536" cy="6766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Ядро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75306" y="1412776"/>
            <a:ext cx="27559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Цитоплазма</a:t>
            </a:r>
            <a:r>
              <a:rPr lang="ru-RU" sz="3200" b="1" dirty="0" smtClean="0"/>
              <a:t> 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2198767"/>
            <a:ext cx="44451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Клеточная мембрана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759287" y="1246716"/>
            <a:ext cx="868497" cy="45844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283968" y="1268760"/>
            <a:ext cx="0" cy="93000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491153" y="1196074"/>
            <a:ext cx="486479" cy="29020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2348553" y="3356992"/>
            <a:ext cx="4032448" cy="3024336"/>
          </a:xfrm>
          <a:prstGeom prst="ellipse">
            <a:avLst/>
          </a:prstGeom>
          <a:ln w="47625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779913" y="4077072"/>
            <a:ext cx="1499264" cy="1418456"/>
          </a:xfrm>
          <a:prstGeom prst="ellipse">
            <a:avLst/>
          </a:prstGeom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1178823" y="5213124"/>
            <a:ext cx="1160929" cy="100811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48286" y="6198586"/>
            <a:ext cx="33836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Клеточная мембрана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073658" y="4786967"/>
            <a:ext cx="20930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Цитоплазма</a:t>
            </a:r>
            <a:r>
              <a:rPr lang="ru-RU" b="1" dirty="0" smtClean="0"/>
              <a:t> </a:t>
            </a:r>
            <a:endParaRPr lang="ru-RU" b="1" dirty="0"/>
          </a:p>
        </p:txBody>
      </p:sp>
      <p:cxnSp>
        <p:nvCxnSpPr>
          <p:cNvPr id="31" name="Прямая соединительная линия 30"/>
          <p:cNvCxnSpPr>
            <a:endCxn id="30" idx="1"/>
          </p:cNvCxnSpPr>
          <p:nvPr/>
        </p:nvCxnSpPr>
        <p:spPr>
          <a:xfrm>
            <a:off x="5724128" y="5017799"/>
            <a:ext cx="1349530" cy="1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 flipV="1">
            <a:off x="4529546" y="4869160"/>
            <a:ext cx="2130686" cy="115212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6660232" y="6119718"/>
            <a:ext cx="11095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Ядро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58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075240" cy="879376"/>
          </a:xfrm>
        </p:spPr>
        <p:txBody>
          <a:bodyPr/>
          <a:lstStyle/>
          <a:p>
            <a:pPr algn="ctr"/>
            <a:r>
              <a:rPr lang="ru-RU" dirty="0" smtClean="0"/>
              <a:t>Строение клетки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437112"/>
            <a:ext cx="3466728" cy="20398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13" y="1124744"/>
            <a:ext cx="7348432" cy="5544616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flipH="1" flipV="1">
            <a:off x="3203848" y="1772816"/>
            <a:ext cx="576064" cy="86409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1115616" y="1772816"/>
            <a:ext cx="208823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115616" y="2636912"/>
            <a:ext cx="151216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115616" y="3429000"/>
            <a:ext cx="252028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979364" y="4293096"/>
            <a:ext cx="200846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115616" y="5445224"/>
            <a:ext cx="172819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988608" y="5929425"/>
            <a:ext cx="10970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МЕМРАНА</a:t>
            </a:r>
            <a:endParaRPr lang="ru-RU" sz="1400" dirty="0">
              <a:effectLst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115616" y="6597352"/>
            <a:ext cx="144016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2555776" y="5661248"/>
            <a:ext cx="720080" cy="86409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635896" y="4941168"/>
            <a:ext cx="144016" cy="12960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4653580" y="2132856"/>
            <a:ext cx="2150668" cy="648072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804248" y="2140698"/>
            <a:ext cx="122413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499992" y="3789040"/>
            <a:ext cx="352839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Прямая соединительная линия 1026"/>
          <p:cNvCxnSpPr/>
          <p:nvPr/>
        </p:nvCxnSpPr>
        <p:spPr>
          <a:xfrm>
            <a:off x="2627784" y="2677860"/>
            <a:ext cx="216024" cy="53511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Прямая соединительная линия 1028"/>
          <p:cNvCxnSpPr/>
          <p:nvPr/>
        </p:nvCxnSpPr>
        <p:spPr>
          <a:xfrm>
            <a:off x="5148064" y="4293096"/>
            <a:ext cx="1656184" cy="1008112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Прямая соединительная линия 1030"/>
          <p:cNvCxnSpPr/>
          <p:nvPr/>
        </p:nvCxnSpPr>
        <p:spPr>
          <a:xfrm>
            <a:off x="6804248" y="5301208"/>
            <a:ext cx="122413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Прямая соединительная линия 1032"/>
          <p:cNvCxnSpPr/>
          <p:nvPr/>
        </p:nvCxnSpPr>
        <p:spPr>
          <a:xfrm>
            <a:off x="5364088" y="5280594"/>
            <a:ext cx="1440160" cy="108012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Прямая соединительная линия 1034"/>
          <p:cNvCxnSpPr/>
          <p:nvPr/>
        </p:nvCxnSpPr>
        <p:spPr>
          <a:xfrm>
            <a:off x="6804248" y="6333507"/>
            <a:ext cx="122413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64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3600" dirty="0" smtClean="0"/>
              <a:t>Клетка –</a:t>
            </a:r>
            <a:r>
              <a:rPr lang="ru-RU" sz="3100" dirty="0" smtClean="0"/>
              <a:t> </a:t>
            </a:r>
            <a:r>
              <a:rPr lang="ru-RU" sz="3100" dirty="0" smtClean="0">
                <a:solidFill>
                  <a:srgbClr val="002060"/>
                </a:solidFill>
              </a:rPr>
              <a:t>наименьшая единица строения и жизнедеятельности организма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0464" y="2420888"/>
            <a:ext cx="7913984" cy="403244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Рост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Размножение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Способность к обмену веществ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Активная реакция на раздражение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Регенерация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Передача наследственной информации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02024" y="168872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Свойства клеток</a:t>
            </a:r>
            <a:endParaRPr lang="ru-RU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16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201</TotalTime>
  <Words>95</Words>
  <Application>Microsoft Office PowerPoint</Application>
  <PresentationFormat>Экран (4:3)</PresentationFormat>
  <Paragraphs>38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Ясность</vt:lpstr>
      <vt:lpstr>Клетка </vt:lpstr>
      <vt:lpstr>Клетка – наименьшая единица строения и жизнедеятельности организма.</vt:lpstr>
      <vt:lpstr>Форма клеток</vt:lpstr>
      <vt:lpstr>Размер клеток</vt:lpstr>
      <vt:lpstr>Главные части клетки</vt:lpstr>
      <vt:lpstr>Строение клетки</vt:lpstr>
      <vt:lpstr>Клетка – наименьшая единица строения и жизнедеятельности организма.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Клеточное строение организма 8 класс</dc:title>
  <dc:creator>я</dc:creator>
  <cp:lastModifiedBy>User</cp:lastModifiedBy>
  <cp:revision>18</cp:revision>
  <dcterms:created xsi:type="dcterms:W3CDTF">2012-07-09T18:09:02Z</dcterms:created>
  <dcterms:modified xsi:type="dcterms:W3CDTF">2017-09-24T16:25:06Z</dcterms:modified>
</cp:coreProperties>
</file>